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1716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D4DFC-9D06-4B30-9262-E9A9B8E1DC75}" type="datetimeFigureOut">
              <a:rPr lang="en-US" smtClean="0"/>
              <a:pPr/>
              <a:t>5/24/2020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2D776-5F60-45A1-B6FA-1FB94C9E55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New folder (2)\ACCamera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124200"/>
            <a:ext cx="5080000" cy="2857501"/>
          </a:xfrm>
          <a:prstGeom prst="rect">
            <a:avLst/>
          </a:prstGeom>
          <a:noFill/>
        </p:spPr>
      </p:pic>
      <p:pic>
        <p:nvPicPr>
          <p:cNvPr id="1027" name="Picture 3" descr="C:\Users\dell\Desktop\New folder (2)\ACCamera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4038" y="192584"/>
            <a:ext cx="4805362" cy="2703016"/>
          </a:xfrm>
          <a:prstGeom prst="rect">
            <a:avLst/>
          </a:prstGeom>
          <a:noFill/>
        </p:spPr>
      </p:pic>
      <p:pic>
        <p:nvPicPr>
          <p:cNvPr id="2050" name="Picture 2" descr="C:\Users\dell\Desktop\New folder (2)\ACCamera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88066" y="6248400"/>
            <a:ext cx="4741334" cy="266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ll\Desktop\New folder (2)\ACCamera10.jpg"/>
          <p:cNvPicPr>
            <a:picLocks noChangeAspect="1" noChangeArrowheads="1"/>
          </p:cNvPicPr>
          <p:nvPr/>
        </p:nvPicPr>
        <p:blipFill>
          <a:blip r:embed="rId2" cstate="print"/>
          <a:srcRect l="15903" r="22251"/>
          <a:stretch>
            <a:fillRect/>
          </a:stretch>
        </p:blipFill>
        <p:spPr bwMode="auto">
          <a:xfrm>
            <a:off x="1219200" y="2362200"/>
            <a:ext cx="4426382" cy="4025900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>
          <a:xfrm>
            <a:off x="4114800" y="5105400"/>
            <a:ext cx="381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>
            <a:off x="3505200" y="5334000"/>
            <a:ext cx="1600200" cy="1981200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1" name="Picture 3" descr="C:\Users\dell\Desktop\New folder (2)\ACCamer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2733" y="6248400"/>
            <a:ext cx="3386667" cy="1905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Oval 7"/>
          <p:cNvSpPr/>
          <p:nvPr/>
        </p:nvSpPr>
        <p:spPr>
          <a:xfrm>
            <a:off x="4267200" y="4724400"/>
            <a:ext cx="381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 rot="4447918">
            <a:off x="1437093" y="836639"/>
            <a:ext cx="4569096" cy="3745931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dell\Desktop\New folder (2)\ACCamer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71948" y="990601"/>
            <a:ext cx="2438401" cy="13716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dell\Desktop\New folder (2)\ACCamera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2534" y="3124200"/>
            <a:ext cx="2370666" cy="13335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Oval 9"/>
          <p:cNvSpPr/>
          <p:nvPr/>
        </p:nvSpPr>
        <p:spPr>
          <a:xfrm>
            <a:off x="3124200" y="4724400"/>
            <a:ext cx="381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0381184">
            <a:off x="2519206" y="3613401"/>
            <a:ext cx="1893274" cy="1445312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819400" y="5029200"/>
            <a:ext cx="6096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590800" y="4953000"/>
            <a:ext cx="6096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286000" y="4876800"/>
            <a:ext cx="6096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4267200" y="3657600"/>
            <a:ext cx="6858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267200" y="3505200"/>
            <a:ext cx="6858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4267200" y="3810000"/>
            <a:ext cx="6858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1752600" y="7543800"/>
            <a:ext cx="175260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1905000" y="6858000"/>
            <a:ext cx="175260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1981200" y="6629400"/>
            <a:ext cx="175260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133600" y="8077200"/>
            <a:ext cx="175260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5029200" y="1371600"/>
            <a:ext cx="457200" cy="304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4800600" y="1219200"/>
            <a:ext cx="381000" cy="228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971800" y="3352800"/>
            <a:ext cx="137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Vertical cooling </a:t>
            </a:r>
          </a:p>
          <a:p>
            <a:r>
              <a:rPr lang="en-US" dirty="0" smtClean="0"/>
              <a:t>bad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0" y="5257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Air – </a:t>
            </a:r>
            <a:r>
              <a:rPr lang="en-US" dirty="0" err="1" smtClean="0"/>
              <a:t>twards</a:t>
            </a:r>
            <a:r>
              <a:rPr lang="en-US" dirty="0" smtClean="0"/>
              <a:t>  the </a:t>
            </a:r>
            <a:r>
              <a:rPr lang="en-US" dirty="0" err="1" smtClean="0"/>
              <a:t>exhusted</a:t>
            </a:r>
            <a:r>
              <a:rPr lang="en-US" dirty="0" smtClean="0"/>
              <a:t> fan  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4648200" y="34290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Hot air </a:t>
            </a:r>
            <a:r>
              <a:rPr lang="en-US" dirty="0" err="1" smtClean="0"/>
              <a:t>extracling</a:t>
            </a:r>
            <a:r>
              <a:rPr lang="en-US" dirty="0" smtClean="0"/>
              <a:t> to outside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352800" y="23622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watering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0" y="6400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 cooling watering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0" y="67056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Horizntal</a:t>
            </a:r>
            <a:r>
              <a:rPr lang="en-US" dirty="0" smtClean="0"/>
              <a:t> cooling bad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0" y="73152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Water level </a:t>
            </a:r>
            <a:r>
              <a:rPr lang="en-US" dirty="0" err="1" smtClean="0"/>
              <a:t>negulater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52400" y="76200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water</a:t>
            </a:r>
            <a:endParaRPr lang="en-US" dirty="0"/>
          </a:p>
        </p:txBody>
      </p:sp>
      <p:cxnSp>
        <p:nvCxnSpPr>
          <p:cNvPr id="43" name="Straight Arrow Connector 42"/>
          <p:cNvCxnSpPr/>
          <p:nvPr/>
        </p:nvCxnSpPr>
        <p:spPr>
          <a:xfrm flipH="1">
            <a:off x="2057400" y="7848600"/>
            <a:ext cx="175260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0" y="7924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Small water pump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4914900" y="11430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water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29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user</cp:lastModifiedBy>
  <cp:revision>10</cp:revision>
  <dcterms:created xsi:type="dcterms:W3CDTF">2020-04-04T04:17:38Z</dcterms:created>
  <dcterms:modified xsi:type="dcterms:W3CDTF">2020-05-24T02:44:49Z</dcterms:modified>
</cp:coreProperties>
</file>