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44" d="100"/>
          <a:sy n="44" d="100"/>
        </p:scale>
        <p:origin x="72" y="13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C7E16-62EF-4C9C-B3BB-E6B4C751E632}" type="datetimeFigureOut">
              <a:rPr lang="hu-HU" smtClean="0"/>
              <a:t>2021.04.15.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C58B4-FB2A-416F-9DAE-0416F43E2DC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155934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C7E16-62EF-4C9C-B3BB-E6B4C751E632}" type="datetimeFigureOut">
              <a:rPr lang="hu-HU" smtClean="0"/>
              <a:t>2021.04.15.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C58B4-FB2A-416F-9DAE-0416F43E2DC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708199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C7E16-62EF-4C9C-B3BB-E6B4C751E632}" type="datetimeFigureOut">
              <a:rPr lang="hu-HU" smtClean="0"/>
              <a:t>2021.04.15.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C58B4-FB2A-416F-9DAE-0416F43E2DC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176947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C7E16-62EF-4C9C-B3BB-E6B4C751E632}" type="datetimeFigureOut">
              <a:rPr lang="hu-HU" smtClean="0"/>
              <a:t>2021.04.15.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C58B4-FB2A-416F-9DAE-0416F43E2DC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836843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C7E16-62EF-4C9C-B3BB-E6B4C751E632}" type="datetimeFigureOut">
              <a:rPr lang="hu-HU" smtClean="0"/>
              <a:t>2021.04.15.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C58B4-FB2A-416F-9DAE-0416F43E2DC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808826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C7E16-62EF-4C9C-B3BB-E6B4C751E632}" type="datetimeFigureOut">
              <a:rPr lang="hu-HU" smtClean="0"/>
              <a:t>2021.04.15.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C58B4-FB2A-416F-9DAE-0416F43E2DC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795326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C7E16-62EF-4C9C-B3BB-E6B4C751E632}" type="datetimeFigureOut">
              <a:rPr lang="hu-HU" smtClean="0"/>
              <a:t>2021.04.15.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C58B4-FB2A-416F-9DAE-0416F43E2DC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027306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C7E16-62EF-4C9C-B3BB-E6B4C751E632}" type="datetimeFigureOut">
              <a:rPr lang="hu-HU" smtClean="0"/>
              <a:t>2021.04.15.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C58B4-FB2A-416F-9DAE-0416F43E2DC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664587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C7E16-62EF-4C9C-B3BB-E6B4C751E632}" type="datetimeFigureOut">
              <a:rPr lang="hu-HU" smtClean="0"/>
              <a:t>2021.04.15.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C58B4-FB2A-416F-9DAE-0416F43E2DC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97667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C7E16-62EF-4C9C-B3BB-E6B4C751E632}" type="datetimeFigureOut">
              <a:rPr lang="hu-HU" smtClean="0"/>
              <a:t>2021.04.15.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C58B4-FB2A-416F-9DAE-0416F43E2DC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068570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C7E16-62EF-4C9C-B3BB-E6B4C751E632}" type="datetimeFigureOut">
              <a:rPr lang="hu-HU" smtClean="0"/>
              <a:t>2021.04.15.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C58B4-FB2A-416F-9DAE-0416F43E2DC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057524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1C7E16-62EF-4C9C-B3BB-E6B4C751E632}" type="datetimeFigureOut">
              <a:rPr lang="hu-HU" smtClean="0"/>
              <a:t>2021.04.15.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8C58B4-FB2A-416F-9DAE-0416F43E2DC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89311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2352" y="261256"/>
            <a:ext cx="5405393" cy="620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2913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0</Words>
  <Application>Microsoft Office PowerPoint</Application>
  <PresentationFormat>Szélesvásznú</PresentationFormat>
  <Paragraphs>0</Paragraphs>
  <Slides>1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3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Office-téma</vt:lpstr>
      <vt:lpstr>PowerPoint bemutató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bemutató</dc:title>
  <dc:creator>Kornél Kató</dc:creator>
  <cp:lastModifiedBy>Kornél Kató</cp:lastModifiedBy>
  <cp:revision>1</cp:revision>
  <dcterms:created xsi:type="dcterms:W3CDTF">2021-04-15T12:48:48Z</dcterms:created>
  <dcterms:modified xsi:type="dcterms:W3CDTF">2021-04-15T12:52:46Z</dcterms:modified>
</cp:coreProperties>
</file>