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tiff" ContentType="image/tif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456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38325E-1E36-4E10-B0DC-E624DAD662E8}" type="datetimeFigureOut">
              <a:rPr lang="en-GB" smtClean="0"/>
              <a:t>23/07/2019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F02DBE-18A6-4896-8BE7-EC95A27F6E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1758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38325E-1E36-4E10-B0DC-E624DAD662E8}" type="datetimeFigureOut">
              <a:rPr lang="en-GB" smtClean="0"/>
              <a:t>23/07/2019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F02DBE-18A6-4896-8BE7-EC95A27F6E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85747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38325E-1E36-4E10-B0DC-E624DAD662E8}" type="datetimeFigureOut">
              <a:rPr lang="en-GB" smtClean="0"/>
              <a:t>23/07/2019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F02DBE-18A6-4896-8BE7-EC95A27F6E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65108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38325E-1E36-4E10-B0DC-E624DAD662E8}" type="datetimeFigureOut">
              <a:rPr lang="en-GB" smtClean="0"/>
              <a:t>23/07/2019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F02DBE-18A6-4896-8BE7-EC95A27F6E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16874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38325E-1E36-4E10-B0DC-E624DAD662E8}" type="datetimeFigureOut">
              <a:rPr lang="en-GB" smtClean="0"/>
              <a:t>23/07/2019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F02DBE-18A6-4896-8BE7-EC95A27F6E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4150230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38325E-1E36-4E10-B0DC-E624DAD662E8}" type="datetimeFigureOut">
              <a:rPr lang="en-GB" smtClean="0"/>
              <a:t>23/07/2019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F02DBE-18A6-4896-8BE7-EC95A27F6E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037098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38325E-1E36-4E10-B0DC-E624DAD662E8}" type="datetimeFigureOut">
              <a:rPr lang="en-GB" smtClean="0"/>
              <a:t>23/07/2019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F02DBE-18A6-4896-8BE7-EC95A27F6E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507006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38325E-1E36-4E10-B0DC-E624DAD662E8}" type="datetimeFigureOut">
              <a:rPr lang="en-GB" smtClean="0"/>
              <a:t>23/07/2019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F02DBE-18A6-4896-8BE7-EC95A27F6E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3992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38325E-1E36-4E10-B0DC-E624DAD662E8}" type="datetimeFigureOut">
              <a:rPr lang="en-GB" smtClean="0"/>
              <a:t>23/07/2019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F02DBE-18A6-4896-8BE7-EC95A27F6E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52110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38325E-1E36-4E10-B0DC-E624DAD662E8}" type="datetimeFigureOut">
              <a:rPr lang="en-GB" smtClean="0"/>
              <a:t>23/07/2019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F02DBE-18A6-4896-8BE7-EC95A27F6E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528451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38325E-1E36-4E10-B0DC-E624DAD662E8}" type="datetimeFigureOut">
              <a:rPr lang="en-GB" smtClean="0"/>
              <a:t>23/07/2019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F02DBE-18A6-4896-8BE7-EC95A27F6E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760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38325E-1E36-4E10-B0DC-E624DAD662E8}" type="datetimeFigureOut">
              <a:rPr lang="en-GB" smtClean="0"/>
              <a:t>23/07/2019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F02DBE-18A6-4896-8BE7-EC95A27F6E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90277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内容占位符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5722" y="1779762"/>
            <a:ext cx="7186074" cy="4795014"/>
          </a:xfrm>
          <a:prstGeom prst="rect">
            <a:avLst/>
          </a:prstGeom>
        </p:spPr>
      </p:pic>
      <p:sp>
        <p:nvSpPr>
          <p:cNvPr id="2" name="文本框 1"/>
          <p:cNvSpPr txBox="1"/>
          <p:nvPr/>
        </p:nvSpPr>
        <p:spPr>
          <a:xfrm>
            <a:off x="1349081" y="489652"/>
            <a:ext cx="914903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/>
              <a:t>TEM micrograph for micro-Al alloys strengthened by nano-precipates.</a:t>
            </a:r>
          </a:p>
          <a:p>
            <a:r>
              <a:rPr lang="en-US" altLang="zh-CN" dirty="0" smtClean="0"/>
              <a:t>[The bi-size distribution of strengthening phases. Micro particle for increasing the modulus and improving performance at elevated temperatures. Nano precipates for enhancing </a:t>
            </a:r>
            <a:r>
              <a:rPr lang="en-US" altLang="zh-CN" dirty="0"/>
              <a:t>the tensile </a:t>
            </a:r>
            <a:r>
              <a:rPr lang="en-US" altLang="zh-CN" dirty="0" smtClean="0"/>
              <a:t>properties].</a:t>
            </a:r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40185080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38</Words>
  <Application>Microsoft Office PowerPoint</Application>
  <PresentationFormat>Widescreen</PresentationFormat>
  <Paragraphs>2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等线</vt:lpstr>
      <vt:lpstr>Arial</vt:lpstr>
      <vt:lpstr>Calibri</vt:lpstr>
      <vt:lpstr>Calibri Light</vt:lpstr>
      <vt:lpstr>Office Theme</vt:lpstr>
      <vt:lpstr>PowerPoint Presentation</vt:lpstr>
    </vt:vector>
  </TitlesOfParts>
  <Company>Brunel University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Shouxun Ji (Staff)</dc:creator>
  <cp:lastModifiedBy>Shouxun Ji (Staff)</cp:lastModifiedBy>
  <cp:revision>2</cp:revision>
  <dcterms:created xsi:type="dcterms:W3CDTF">2019-07-23T14:56:44Z</dcterms:created>
  <dcterms:modified xsi:type="dcterms:W3CDTF">2019-07-23T14:58:11Z</dcterms:modified>
</cp:coreProperties>
</file>